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5696"/>
    <a:srgbClr val="009E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77"/>
    <p:restoredTop sz="95872"/>
  </p:normalViewPr>
  <p:slideViewPr>
    <p:cSldViewPr snapToGrid="0" snapToObjects="1">
      <p:cViewPr>
        <p:scale>
          <a:sx n="125" d="100"/>
          <a:sy n="125" d="100"/>
        </p:scale>
        <p:origin x="144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B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243D3E-6DA1-8D4A-8D27-56A3483AA695}" type="datetimeFigureOut">
              <a:rPr lang="en-BR" smtClean="0"/>
              <a:t>01/06/22</a:t>
            </a:fld>
            <a:endParaRPr lang="en-B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B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8E8673-5C03-124D-B5F6-89394F9B03AF}" type="slidenum">
              <a:rPr lang="en-BR" smtClean="0"/>
              <a:t>‹#›</a:t>
            </a:fld>
            <a:endParaRPr lang="en-BR"/>
          </a:p>
        </p:txBody>
      </p:sp>
    </p:spTree>
    <p:extLst>
      <p:ext uri="{BB962C8B-B14F-4D97-AF65-F5344CB8AC3E}">
        <p14:creationId xmlns:p14="http://schemas.microsoft.com/office/powerpoint/2010/main" val="8478921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7580E0-1EDE-214E-A0EE-EA5C916AF2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BR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2D2548-E02A-3443-886D-9050846CDC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7FA7FD-7E76-7647-921F-6CFF3E532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0C986-74DD-A444-B228-AFFDAABA1C46}" type="datetime1">
              <a:rPr lang="en-US" smtClean="0"/>
              <a:t>6/1/22</a:t>
            </a:fld>
            <a:endParaRPr lang="en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8F9B0A-6E99-D84A-9634-A16BA11BD8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DC57CE-C207-1049-BCE5-7706AE95C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7437D-1D6B-E448-A727-9950CA568D62}" type="slidenum">
              <a:rPr lang="en-BR" smtClean="0"/>
              <a:t>‹#›</a:t>
            </a:fld>
            <a:endParaRPr lang="en-BR"/>
          </a:p>
        </p:txBody>
      </p:sp>
    </p:spTree>
    <p:extLst>
      <p:ext uri="{BB962C8B-B14F-4D97-AF65-F5344CB8AC3E}">
        <p14:creationId xmlns:p14="http://schemas.microsoft.com/office/powerpoint/2010/main" val="1329040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F35E2E-1F61-4D42-86F8-D46FE0076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75E4C4-8C9A-6242-87A2-947F0870C1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4D0A45-0DE8-F148-9494-C9EB8E90B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6FB1A-B166-4C4F-96FB-9BFD3661BBC4}" type="datetime1">
              <a:rPr lang="en-US" smtClean="0"/>
              <a:t>6/1/22</a:t>
            </a:fld>
            <a:endParaRPr lang="en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0D75B6-7448-964A-9A97-E9023DD8B1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47D0E3-337C-8E44-803B-45AF4786B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7437D-1D6B-E448-A727-9950CA568D62}" type="slidenum">
              <a:rPr lang="en-BR" smtClean="0"/>
              <a:t>‹#›</a:t>
            </a:fld>
            <a:endParaRPr lang="en-BR"/>
          </a:p>
        </p:txBody>
      </p:sp>
    </p:spTree>
    <p:extLst>
      <p:ext uri="{BB962C8B-B14F-4D97-AF65-F5344CB8AC3E}">
        <p14:creationId xmlns:p14="http://schemas.microsoft.com/office/powerpoint/2010/main" val="3324133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457AF6-37AC-FA4D-BC39-EAD2CC67BA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4E5BB4-371F-F547-81DE-367990614E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F737D0-D621-A043-B5AD-18AE9FB3C2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130A3-CDBB-FA44-B58B-A0645686A7F0}" type="datetime1">
              <a:rPr lang="en-US" smtClean="0"/>
              <a:t>6/1/22</a:t>
            </a:fld>
            <a:endParaRPr lang="en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F8CD1A-BC27-7849-9580-827B7FC26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2AF532-31DD-644E-8A13-1F9530AB3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7437D-1D6B-E448-A727-9950CA568D62}" type="slidenum">
              <a:rPr lang="en-BR" smtClean="0"/>
              <a:t>‹#›</a:t>
            </a:fld>
            <a:endParaRPr lang="en-BR"/>
          </a:p>
        </p:txBody>
      </p:sp>
    </p:spTree>
    <p:extLst>
      <p:ext uri="{BB962C8B-B14F-4D97-AF65-F5344CB8AC3E}">
        <p14:creationId xmlns:p14="http://schemas.microsoft.com/office/powerpoint/2010/main" val="11808384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BB760D-E4AB-154E-8FFB-4853CE297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F4C75F-2652-EC4B-A51B-57875EC708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B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1652B9-30AA-A14E-B85F-0ECEEEC4EA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B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FB9BD1-EA8E-A444-AA5C-A8CD22483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83F26-182C-5D44-B0AF-053DB68C193C}" type="datetime1">
              <a:rPr lang="en-US" smtClean="0"/>
              <a:t>6/1/22</a:t>
            </a:fld>
            <a:endParaRPr lang="en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915B93-96E8-514A-BDB4-735039BF6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0ABF5B-5AD0-D14E-8271-8D4A3B6D2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7437D-1D6B-E448-A727-9950CA568D62}" type="slidenum">
              <a:rPr lang="en-BR" smtClean="0"/>
              <a:t>‹#›</a:t>
            </a:fld>
            <a:endParaRPr lang="en-BR"/>
          </a:p>
        </p:txBody>
      </p:sp>
    </p:spTree>
    <p:extLst>
      <p:ext uri="{BB962C8B-B14F-4D97-AF65-F5344CB8AC3E}">
        <p14:creationId xmlns:p14="http://schemas.microsoft.com/office/powerpoint/2010/main" val="838995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0465CC-7F52-E741-BC87-678056E7AC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E391E2-FF4C-7B4C-B46E-5C4739782D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374595-33F0-7147-BEC8-27E36D67FB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B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E5081A-2D7F-7742-8B3F-1AE8CBD65C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E25EFB-774E-1540-902F-2FEB355536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B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3D95866-0C7D-EF4E-A457-BA095C6C1E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93E25-FE90-2642-B994-55B673BC9C90}" type="datetime1">
              <a:rPr lang="en-US" smtClean="0"/>
              <a:t>6/1/22</a:t>
            </a:fld>
            <a:endParaRPr lang="en-B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7DB8F3E-1EEB-7A45-A479-AB1D10A69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432DF8-67BB-5F4D-BF67-B79E33F35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7437D-1D6B-E448-A727-9950CA568D62}" type="slidenum">
              <a:rPr lang="en-BR" smtClean="0"/>
              <a:t>‹#›</a:t>
            </a:fld>
            <a:endParaRPr lang="en-BR"/>
          </a:p>
        </p:txBody>
      </p:sp>
    </p:spTree>
    <p:extLst>
      <p:ext uri="{BB962C8B-B14F-4D97-AF65-F5344CB8AC3E}">
        <p14:creationId xmlns:p14="http://schemas.microsoft.com/office/powerpoint/2010/main" val="25086984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3A797A-711F-2D4B-A859-D4ABC9FEE7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B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FA447B-C1EB-FD4E-BF66-8A0580965B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171D9-BC28-4345-848A-33D9D7DBF64C}" type="datetime1">
              <a:rPr lang="en-US" smtClean="0"/>
              <a:t>6/1/22</a:t>
            </a:fld>
            <a:endParaRPr lang="en-B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89B002C-569D-6641-A324-A1B01F21B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ADC6D6-1C47-EB43-9E9E-599293918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7437D-1D6B-E448-A727-9950CA568D62}" type="slidenum">
              <a:rPr lang="en-BR" smtClean="0"/>
              <a:t>‹#›</a:t>
            </a:fld>
            <a:endParaRPr lang="en-BR"/>
          </a:p>
        </p:txBody>
      </p:sp>
    </p:spTree>
    <p:extLst>
      <p:ext uri="{BB962C8B-B14F-4D97-AF65-F5344CB8AC3E}">
        <p14:creationId xmlns:p14="http://schemas.microsoft.com/office/powerpoint/2010/main" val="1375895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D4591AA-779E-F74E-886C-13F3BD3848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FD40C-D545-264F-BFFE-80CBB2676592}" type="datetime1">
              <a:rPr lang="en-US" smtClean="0"/>
              <a:t>6/1/22</a:t>
            </a:fld>
            <a:endParaRPr lang="en-B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D9B8660-041E-B448-B522-BD47DAC30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0AF4EB-A2CB-5340-8580-2C3394040E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7437D-1D6B-E448-A727-9950CA568D62}" type="slidenum">
              <a:rPr lang="en-BR" smtClean="0"/>
              <a:t>‹#›</a:t>
            </a:fld>
            <a:endParaRPr lang="en-BR"/>
          </a:p>
        </p:txBody>
      </p:sp>
    </p:spTree>
    <p:extLst>
      <p:ext uri="{BB962C8B-B14F-4D97-AF65-F5344CB8AC3E}">
        <p14:creationId xmlns:p14="http://schemas.microsoft.com/office/powerpoint/2010/main" val="873085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B2FAB3-3C43-FA41-88CD-DAD8BDFB95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2B3A43-4AF9-1243-9712-0F35633375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48D678-630E-0548-B693-ACA31F5026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9269A4-E502-874F-9161-25111D4C04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83580-0259-534D-A935-F9D8064F8CFF}" type="datetime1">
              <a:rPr lang="en-US" smtClean="0"/>
              <a:t>6/1/22</a:t>
            </a:fld>
            <a:endParaRPr lang="en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CE929A-2ADD-DB48-A6AF-67E4F679C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D64510-AC2E-724F-B2C2-77E998FEA8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7437D-1D6B-E448-A727-9950CA568D62}" type="slidenum">
              <a:rPr lang="en-BR" smtClean="0"/>
              <a:t>‹#›</a:t>
            </a:fld>
            <a:endParaRPr lang="en-BR"/>
          </a:p>
        </p:txBody>
      </p:sp>
    </p:spTree>
    <p:extLst>
      <p:ext uri="{BB962C8B-B14F-4D97-AF65-F5344CB8AC3E}">
        <p14:creationId xmlns:p14="http://schemas.microsoft.com/office/powerpoint/2010/main" val="10820348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A0F36D-5DBC-6E4A-B675-2CB727CBF4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B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681EF0A-314C-1B49-862F-7CDCB315B21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32F112-3151-264E-B0CF-0035D37275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7BEFCC-FCA1-ED48-9848-534BA5E977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001FC-5BBF-4743-9876-F3A8ED5654CA}" type="datetime1">
              <a:rPr lang="en-US" smtClean="0"/>
              <a:t>6/1/22</a:t>
            </a:fld>
            <a:endParaRPr lang="en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1DC6A5-EDA8-224E-95C7-B7802EAF07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4E88F3-E9D5-0443-93F3-A1313BA79D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7437D-1D6B-E448-A727-9950CA568D62}" type="slidenum">
              <a:rPr lang="en-BR" smtClean="0"/>
              <a:t>‹#›</a:t>
            </a:fld>
            <a:endParaRPr lang="en-BR"/>
          </a:p>
        </p:txBody>
      </p:sp>
    </p:spTree>
    <p:extLst>
      <p:ext uri="{BB962C8B-B14F-4D97-AF65-F5344CB8AC3E}">
        <p14:creationId xmlns:p14="http://schemas.microsoft.com/office/powerpoint/2010/main" val="10126890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7CA6DF-6605-4D46-A157-1C48FC6C7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63C6B0-5008-5D44-8350-C5A07D53F7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80AB11-9428-F44C-9901-BB0DE3D9ED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88B68-5342-DB4E-88FE-556D7FE76953}" type="datetime1">
              <a:rPr lang="en-US" smtClean="0"/>
              <a:t>6/1/22</a:t>
            </a:fld>
            <a:endParaRPr lang="en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F8C7E2-6E55-364E-BF72-70862E0BCC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2970F8-BC4A-B347-A203-1CA71330E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7437D-1D6B-E448-A727-9950CA568D62}" type="slidenum">
              <a:rPr lang="en-BR" smtClean="0"/>
              <a:t>‹#›</a:t>
            </a:fld>
            <a:endParaRPr lang="en-BR"/>
          </a:p>
        </p:txBody>
      </p:sp>
    </p:spTree>
    <p:extLst>
      <p:ext uri="{BB962C8B-B14F-4D97-AF65-F5344CB8AC3E}">
        <p14:creationId xmlns:p14="http://schemas.microsoft.com/office/powerpoint/2010/main" val="3952301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FE3873-039D-5447-BB39-C410DAB6BF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4A0C83-16B5-DA48-B32B-0CA8D219D7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8A3E40-5E4E-EF46-80C6-8B20A39E58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E9B37-808C-B046-9180-295B58EEAD96}" type="datetime1">
              <a:rPr lang="en-US" smtClean="0"/>
              <a:t>6/1/22</a:t>
            </a:fld>
            <a:endParaRPr lang="en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AFA4C-7860-6247-B9B5-8FA9D1B77F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D44340-0613-0044-815D-081E0B2D1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7437D-1D6B-E448-A727-9950CA568D62}" type="slidenum">
              <a:rPr lang="en-BR" smtClean="0"/>
              <a:t>‹#›</a:t>
            </a:fld>
            <a:endParaRPr lang="en-BR"/>
          </a:p>
        </p:txBody>
      </p:sp>
    </p:spTree>
    <p:extLst>
      <p:ext uri="{BB962C8B-B14F-4D97-AF65-F5344CB8AC3E}">
        <p14:creationId xmlns:p14="http://schemas.microsoft.com/office/powerpoint/2010/main" val="20588473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9C62A2-4BE7-D243-B732-13D2798C0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B67906-C3C9-A147-AA6F-C05501BE89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FBB8C2-CDFA-C54D-A380-677BA1E2A9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0D2EA8-1EDF-AA44-9893-D62CF7CE68F2}" type="datetime1">
              <a:rPr lang="en-US" smtClean="0"/>
              <a:t>6/1/22</a:t>
            </a:fld>
            <a:endParaRPr lang="en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AF7C91-4A62-9B4D-B0E2-981BAAA673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A57746-4FA1-5246-9626-9A794BDDFB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B7437D-1D6B-E448-A727-9950CA568D62}" type="slidenum">
              <a:rPr lang="en-BR" smtClean="0"/>
              <a:t>‹#›</a:t>
            </a:fld>
            <a:endParaRPr lang="en-BR"/>
          </a:p>
        </p:txBody>
      </p:sp>
    </p:spTree>
    <p:extLst>
      <p:ext uri="{BB962C8B-B14F-4D97-AF65-F5344CB8AC3E}">
        <p14:creationId xmlns:p14="http://schemas.microsoft.com/office/powerpoint/2010/main" val="313886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374F96CD-41C7-4540-A2AF-898DA4980C6B}"/>
              </a:ext>
            </a:extLst>
          </p:cNvPr>
          <p:cNvSpPr txBox="1"/>
          <p:nvPr/>
        </p:nvSpPr>
        <p:spPr>
          <a:xfrm>
            <a:off x="2352163" y="936552"/>
            <a:ext cx="96041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BR" b="1" dirty="0">
                <a:solidFill>
                  <a:srgbClr val="075696"/>
                </a:solidFill>
                <a:cs typeface="Arial" panose="020B0604020202020204" pitchFamily="34" charset="0"/>
              </a:rPr>
              <a:t>TÍTULO DO TRABALHO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5208993-62AA-0842-A1B5-942662B15CFF}"/>
              </a:ext>
            </a:extLst>
          </p:cNvPr>
          <p:cNvSpPr txBox="1"/>
          <p:nvPr/>
        </p:nvSpPr>
        <p:spPr>
          <a:xfrm>
            <a:off x="2352162" y="1242013"/>
            <a:ext cx="96041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BR" sz="1400" dirty="0">
                <a:solidFill>
                  <a:srgbClr val="075696"/>
                </a:solidFill>
                <a:cs typeface="Arial" panose="020B0604020202020204" pitchFamily="34" charset="0"/>
              </a:rPr>
              <a:t>Nome do Autor A (SIGLA INSTITUIÇÃO); Nome do Autor B (SIGLA INSTITUIÇÃO) …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36A68A6-0363-F94C-AD51-069FE3DFA33E}"/>
              </a:ext>
            </a:extLst>
          </p:cNvPr>
          <p:cNvSpPr txBox="1"/>
          <p:nvPr/>
        </p:nvSpPr>
        <p:spPr>
          <a:xfrm>
            <a:off x="2352162" y="1458055"/>
            <a:ext cx="95224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075696"/>
                </a:solidFill>
                <a:cs typeface="Arial" panose="020B0604020202020204" pitchFamily="34" charset="0"/>
              </a:rPr>
              <a:t>E</a:t>
            </a:r>
            <a:r>
              <a:rPr lang="en-BR" sz="1400" dirty="0">
                <a:solidFill>
                  <a:srgbClr val="075696"/>
                </a:solidFill>
                <a:cs typeface="Arial" panose="020B0604020202020204" pitchFamily="34" charset="0"/>
              </a:rPr>
              <a:t>-mail: primeiroautor@e-mail.com.br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0885F53-1F27-7F43-A40B-AF0BAC6845FB}"/>
              </a:ext>
            </a:extLst>
          </p:cNvPr>
          <p:cNvSpPr/>
          <p:nvPr/>
        </p:nvSpPr>
        <p:spPr>
          <a:xfrm>
            <a:off x="1710813" y="952211"/>
            <a:ext cx="1042111" cy="731221"/>
          </a:xfrm>
          <a:prstGeom prst="rect">
            <a:avLst/>
          </a:prstGeom>
          <a:ln>
            <a:solidFill>
              <a:srgbClr val="009E75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BR" sz="1000" dirty="0">
                <a:solidFill>
                  <a:srgbClr val="075696"/>
                </a:solidFill>
                <a:cs typeface="Arial" panose="020B0604020202020204" pitchFamily="34" charset="0"/>
              </a:rPr>
              <a:t>Logo da instituição de origem do trabalho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EB7ED1E-A820-9B42-9B51-F03550D6F007}"/>
              </a:ext>
            </a:extLst>
          </p:cNvPr>
          <p:cNvCxnSpPr>
            <a:cxnSpLocks/>
          </p:cNvCxnSpPr>
          <p:nvPr/>
        </p:nvCxnSpPr>
        <p:spPr>
          <a:xfrm>
            <a:off x="219456" y="1757653"/>
            <a:ext cx="11631168" cy="0"/>
          </a:xfrm>
          <a:prstGeom prst="line">
            <a:avLst/>
          </a:prstGeom>
          <a:ln w="28575">
            <a:solidFill>
              <a:srgbClr val="009E75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2" name="Group 31">
            <a:extLst>
              <a:ext uri="{FF2B5EF4-FFF2-40B4-BE49-F238E27FC236}">
                <a16:creationId xmlns:a16="http://schemas.microsoft.com/office/drawing/2014/main" id="{6971E108-F921-4C43-8297-FFCF6DDB5380}"/>
              </a:ext>
            </a:extLst>
          </p:cNvPr>
          <p:cNvGrpSpPr/>
          <p:nvPr/>
        </p:nvGrpSpPr>
        <p:grpSpPr>
          <a:xfrm>
            <a:off x="317429" y="3294576"/>
            <a:ext cx="4870991" cy="2622327"/>
            <a:chOff x="219456" y="1993392"/>
            <a:chExt cx="3026664" cy="2113207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9F0D5B90-B7D1-D446-BFCF-55D74E9DDF33}"/>
                </a:ext>
              </a:extLst>
            </p:cNvPr>
            <p:cNvSpPr/>
            <p:nvPr/>
          </p:nvSpPr>
          <p:spPr>
            <a:xfrm>
              <a:off x="219456" y="1993392"/>
              <a:ext cx="3026664" cy="342115"/>
            </a:xfrm>
            <a:prstGeom prst="rect">
              <a:avLst/>
            </a:prstGeom>
            <a:solidFill>
              <a:srgbClr val="075696"/>
            </a:solidFill>
            <a:ln>
              <a:solidFill>
                <a:srgbClr val="009E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BR" b="1" dirty="0">
                  <a:cs typeface="Arial" panose="020B0604020202020204" pitchFamily="34" charset="0"/>
                </a:rPr>
                <a:t>Métodos</a:t>
              </a: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E379608-185C-4145-8A0E-75F96BAE790E}"/>
                </a:ext>
              </a:extLst>
            </p:cNvPr>
            <p:cNvSpPr/>
            <p:nvPr/>
          </p:nvSpPr>
          <p:spPr>
            <a:xfrm>
              <a:off x="219456" y="2335507"/>
              <a:ext cx="3026664" cy="1771092"/>
            </a:xfrm>
            <a:prstGeom prst="rect">
              <a:avLst/>
            </a:prstGeom>
            <a:ln>
              <a:solidFill>
                <a:srgbClr val="009E75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BR" b="1" dirty="0">
                <a:solidFill>
                  <a:srgbClr val="075696"/>
                </a:solidFill>
                <a:cs typeface="Arial" panose="020B0604020202020204" pitchFamily="34" charset="0"/>
              </a:endParaRPr>
            </a:p>
          </p:txBody>
        </p:sp>
      </p:grp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9CFEB0CC-EF56-6A4C-B151-89AA86542396}"/>
              </a:ext>
            </a:extLst>
          </p:cNvPr>
          <p:cNvCxnSpPr>
            <a:cxnSpLocks/>
          </p:cNvCxnSpPr>
          <p:nvPr/>
        </p:nvCxnSpPr>
        <p:spPr>
          <a:xfrm>
            <a:off x="219456" y="6024853"/>
            <a:ext cx="11631168" cy="0"/>
          </a:xfrm>
          <a:prstGeom prst="line">
            <a:avLst/>
          </a:prstGeom>
          <a:ln w="28575">
            <a:solidFill>
              <a:srgbClr val="009E75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6" name="Group 35">
            <a:extLst>
              <a:ext uri="{FF2B5EF4-FFF2-40B4-BE49-F238E27FC236}">
                <a16:creationId xmlns:a16="http://schemas.microsoft.com/office/drawing/2014/main" id="{5B09EAB8-707A-4E48-B918-7ADC7CD420AA}"/>
              </a:ext>
            </a:extLst>
          </p:cNvPr>
          <p:cNvGrpSpPr/>
          <p:nvPr/>
        </p:nvGrpSpPr>
        <p:grpSpPr>
          <a:xfrm>
            <a:off x="321563" y="1854296"/>
            <a:ext cx="4870992" cy="1196669"/>
            <a:chOff x="-83425" y="3133558"/>
            <a:chExt cx="3026664" cy="1220349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D9803475-0D8A-024F-9EFB-FDB7EE5F458C}"/>
                </a:ext>
              </a:extLst>
            </p:cNvPr>
            <p:cNvSpPr/>
            <p:nvPr/>
          </p:nvSpPr>
          <p:spPr>
            <a:xfrm>
              <a:off x="-83425" y="3133558"/>
              <a:ext cx="3026664" cy="420624"/>
            </a:xfrm>
            <a:prstGeom prst="rect">
              <a:avLst/>
            </a:prstGeom>
            <a:solidFill>
              <a:srgbClr val="075696"/>
            </a:solidFill>
            <a:ln>
              <a:solidFill>
                <a:srgbClr val="009E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BR" b="1" dirty="0">
                  <a:cs typeface="Arial" panose="020B0604020202020204" pitchFamily="34" charset="0"/>
                </a:rPr>
                <a:t>Objetivo </a:t>
              </a: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A4DDCFBA-82A5-4C47-B275-579323105200}"/>
                </a:ext>
              </a:extLst>
            </p:cNvPr>
            <p:cNvSpPr/>
            <p:nvPr/>
          </p:nvSpPr>
          <p:spPr>
            <a:xfrm>
              <a:off x="-83425" y="3554182"/>
              <a:ext cx="3026664" cy="799725"/>
            </a:xfrm>
            <a:prstGeom prst="rect">
              <a:avLst/>
            </a:prstGeom>
            <a:ln>
              <a:solidFill>
                <a:srgbClr val="009E75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BR" dirty="0">
                <a:solidFill>
                  <a:srgbClr val="075696"/>
                </a:solidFill>
                <a:cs typeface="Arial" panose="020B0604020202020204" pitchFamily="34" charset="0"/>
              </a:endParaRP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CA5FD32D-5929-054E-8AF1-47CACB9569DE}"/>
              </a:ext>
            </a:extLst>
          </p:cNvPr>
          <p:cNvGrpSpPr/>
          <p:nvPr/>
        </p:nvGrpSpPr>
        <p:grpSpPr>
          <a:xfrm>
            <a:off x="5446648" y="1829884"/>
            <a:ext cx="6403976" cy="2843343"/>
            <a:chOff x="219456" y="1993392"/>
            <a:chExt cx="3026664" cy="2796461"/>
          </a:xfrm>
        </p:grpSpPr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2FA71A79-AE3A-3147-9AB4-3BAF27D47176}"/>
                </a:ext>
              </a:extLst>
            </p:cNvPr>
            <p:cNvSpPr/>
            <p:nvPr/>
          </p:nvSpPr>
          <p:spPr>
            <a:xfrm>
              <a:off x="219456" y="1993392"/>
              <a:ext cx="3026664" cy="420624"/>
            </a:xfrm>
            <a:prstGeom prst="rect">
              <a:avLst/>
            </a:prstGeom>
            <a:solidFill>
              <a:srgbClr val="075696"/>
            </a:solidFill>
            <a:ln>
              <a:solidFill>
                <a:srgbClr val="009E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BR" b="1" dirty="0">
                  <a:cs typeface="Arial" panose="020B0604020202020204" pitchFamily="34" charset="0"/>
                </a:rPr>
                <a:t>Resultados</a:t>
              </a: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13A50784-5517-FE47-ADD3-6C071B2F8E7B}"/>
                </a:ext>
              </a:extLst>
            </p:cNvPr>
            <p:cNvSpPr/>
            <p:nvPr/>
          </p:nvSpPr>
          <p:spPr>
            <a:xfrm>
              <a:off x="219456" y="2414016"/>
              <a:ext cx="3026664" cy="2375837"/>
            </a:xfrm>
            <a:prstGeom prst="rect">
              <a:avLst/>
            </a:prstGeom>
            <a:ln>
              <a:solidFill>
                <a:srgbClr val="009E75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BR" dirty="0">
                <a:solidFill>
                  <a:srgbClr val="075696"/>
                </a:solidFill>
                <a:cs typeface="Arial" panose="020B0604020202020204" pitchFamily="34" charset="0"/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44EFE110-8C51-6340-AE0F-8B84ABA46914}"/>
              </a:ext>
            </a:extLst>
          </p:cNvPr>
          <p:cNvGrpSpPr/>
          <p:nvPr/>
        </p:nvGrpSpPr>
        <p:grpSpPr>
          <a:xfrm>
            <a:off x="5446648" y="4754070"/>
            <a:ext cx="6403976" cy="1164454"/>
            <a:chOff x="-83425" y="3034208"/>
            <a:chExt cx="3026664" cy="1187497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C3464089-B183-324D-B722-34F69056A830}"/>
                </a:ext>
              </a:extLst>
            </p:cNvPr>
            <p:cNvSpPr/>
            <p:nvPr/>
          </p:nvSpPr>
          <p:spPr>
            <a:xfrm>
              <a:off x="-83425" y="3034208"/>
              <a:ext cx="3026664" cy="420624"/>
            </a:xfrm>
            <a:prstGeom prst="rect">
              <a:avLst/>
            </a:prstGeom>
            <a:solidFill>
              <a:srgbClr val="075696"/>
            </a:solidFill>
            <a:ln>
              <a:solidFill>
                <a:srgbClr val="009E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BR" b="1" dirty="0">
                  <a:cs typeface="Arial" panose="020B0604020202020204" pitchFamily="34" charset="0"/>
                </a:rPr>
                <a:t>Conclusão </a:t>
              </a: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86B8E648-4B15-0846-AE39-4E544A9AA4B7}"/>
                </a:ext>
              </a:extLst>
            </p:cNvPr>
            <p:cNvSpPr/>
            <p:nvPr/>
          </p:nvSpPr>
          <p:spPr>
            <a:xfrm>
              <a:off x="-83425" y="3461565"/>
              <a:ext cx="3026664" cy="760140"/>
            </a:xfrm>
            <a:prstGeom prst="rect">
              <a:avLst/>
            </a:prstGeom>
            <a:ln>
              <a:solidFill>
                <a:srgbClr val="009E75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BR" dirty="0">
                <a:solidFill>
                  <a:srgbClr val="075696"/>
                </a:solidFill>
                <a:cs typeface="Arial" panose="020B0604020202020204" pitchFamily="34" charset="0"/>
              </a:endParaRPr>
            </a:p>
          </p:txBody>
        </p: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028085DD-84C4-497F-5E5E-ADD6905424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5608"/>
          <a:stretch/>
        </p:blipFill>
        <p:spPr>
          <a:xfrm>
            <a:off x="1978296" y="6070526"/>
            <a:ext cx="8235407" cy="74771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D3FC9FB-6795-5AD9-3519-B1B34E2AEC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429" y="90723"/>
            <a:ext cx="2895942" cy="801597"/>
          </a:xfrm>
          <a:prstGeom prst="rect">
            <a:avLst/>
          </a:prstGeom>
          <a:ln>
            <a:solidFill>
              <a:srgbClr val="009E75"/>
            </a:solidFill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43E8580-B79C-83E8-313A-66CFB2A2B3A3}"/>
              </a:ext>
            </a:extLst>
          </p:cNvPr>
          <p:cNvSpPr/>
          <p:nvPr/>
        </p:nvSpPr>
        <p:spPr>
          <a:xfrm>
            <a:off x="3306692" y="92387"/>
            <a:ext cx="8543932" cy="798494"/>
          </a:xfrm>
          <a:prstGeom prst="rect">
            <a:avLst/>
          </a:prstGeom>
          <a:solidFill>
            <a:srgbClr val="075696"/>
          </a:solidFill>
          <a:ln>
            <a:solidFill>
              <a:srgbClr val="009E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BR" b="1" dirty="0">
                <a:solidFill>
                  <a:schemeClr val="bg1"/>
                </a:solidFill>
                <a:cs typeface="Arial" panose="020B0604020202020204" pitchFamily="34" charset="0"/>
              </a:rPr>
              <a:t>UM OLHAR PARA INTERVENÇÕES EM ATIVIDADE FÍSICA EM DIFERENTES CICLOS DA VIDA</a:t>
            </a:r>
          </a:p>
        </p:txBody>
      </p:sp>
    </p:spTree>
    <p:extLst>
      <p:ext uri="{BB962C8B-B14F-4D97-AF65-F5344CB8AC3E}">
        <p14:creationId xmlns:p14="http://schemas.microsoft.com/office/powerpoint/2010/main" val="35236266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53</Words>
  <Application>Microsoft Macintosh PowerPoint</Application>
  <PresentationFormat>Widescreen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Michael Pereira da Silva</dc:creator>
  <cp:lastModifiedBy>Michael Pereira da Silva</cp:lastModifiedBy>
  <cp:revision>13</cp:revision>
  <dcterms:created xsi:type="dcterms:W3CDTF">2021-06-23T20:48:59Z</dcterms:created>
  <dcterms:modified xsi:type="dcterms:W3CDTF">2022-06-01T13:44:09Z</dcterms:modified>
</cp:coreProperties>
</file>